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7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87589" y="8490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2812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1987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8295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16980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211639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STAGE6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3054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965</Words>
  <Application>Microsoft Office PowerPoint</Application>
  <PresentationFormat>와이드스크린</PresentationFormat>
  <Paragraphs>616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31</cp:revision>
  <dcterms:created xsi:type="dcterms:W3CDTF">2023-04-10T03:09:27Z</dcterms:created>
  <dcterms:modified xsi:type="dcterms:W3CDTF">2023-04-11T09:01:13Z</dcterms:modified>
</cp:coreProperties>
</file>